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66" r:id="rId3"/>
    <p:sldId id="267" r:id="rId4"/>
    <p:sldId id="268" r:id="rId5"/>
    <p:sldId id="265" r:id="rId6"/>
  </p:sldIdLst>
  <p:sldSz cx="10287000" cy="10287000"/>
  <p:notesSz cx="6858000" cy="9144000"/>
  <p:embeddedFontLst>
    <p:embeddedFont>
      <p:font typeface="Pretendard Black" panose="020B0600000101010101" charset="-127"/>
      <p:bold r:id="rId7"/>
    </p:embeddedFont>
    <p:embeddedFont>
      <p:font typeface="Pretendard ExtraBold" panose="020B0600000101010101" charset="-127"/>
      <p:bold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4622" autoAdjust="0"/>
  </p:normalViewPr>
  <p:slideViewPr>
    <p:cSldViewPr>
      <p:cViewPr varScale="1">
        <p:scale>
          <a:sx n="95" d="100"/>
          <a:sy n="95" d="100"/>
        </p:scale>
        <p:origin x="102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654300"/>
            <a:ext cx="2032000" cy="2032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6200000">
            <a:off x="7239000" y="2654300"/>
            <a:ext cx="2032000" cy="2032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2654300"/>
            <a:ext cx="2032000" cy="2032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0800000">
            <a:off x="7239000" y="6413500"/>
            <a:ext cx="2032000" cy="2032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0800000">
            <a:off x="4191000" y="6413500"/>
            <a:ext cx="2032000" cy="2032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16200000">
            <a:off x="1143000" y="6413500"/>
            <a:ext cx="2032000" cy="2032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0" y="3429000"/>
            <a:ext cx="838200" cy="596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100" y="3302000"/>
            <a:ext cx="1778000" cy="863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8900" y="3403600"/>
            <a:ext cx="1257300" cy="6223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4900" y="7175500"/>
            <a:ext cx="1651000" cy="596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11600" y="7137400"/>
            <a:ext cx="2247900" cy="6223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8600" y="7200900"/>
            <a:ext cx="1485900" cy="596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66700" y="850900"/>
            <a:ext cx="99060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ct val="99600"/>
              </a:lnSpc>
            </a:pPr>
            <a:r>
              <a:rPr lang="ko-KR" altLang="ko-KR" sz="4000" b="0" i="0" u="none" strike="noStrike" dirty="0">
                <a:solidFill>
                  <a:schemeClr val="bg1"/>
                </a:solidFill>
                <a:ea typeface="Pretendard Black"/>
              </a:rPr>
              <a:t>웹</a:t>
            </a:r>
            <a:r>
              <a:rPr lang="en-US" altLang="ko-KR" sz="4000" b="0" i="0" u="none" strike="noStrike" dirty="0">
                <a:solidFill>
                  <a:schemeClr val="bg1"/>
                </a:solidFill>
                <a:latin typeface="Pretendard Black"/>
              </a:rPr>
              <a:t> </a:t>
            </a:r>
            <a:r>
              <a:rPr lang="ko-KR" altLang="ko-KR" sz="4000" b="0" i="0" u="none" strike="noStrike" dirty="0">
                <a:solidFill>
                  <a:schemeClr val="bg1"/>
                </a:solidFill>
                <a:ea typeface="Pretendard Black"/>
              </a:rPr>
              <a:t>플랫폼</a:t>
            </a:r>
            <a:r>
              <a:rPr lang="en-US" altLang="ko-KR" sz="4000" b="0" i="0" u="none" strike="noStrike" dirty="0">
                <a:solidFill>
                  <a:schemeClr val="bg1"/>
                </a:solidFill>
                <a:latin typeface="Pretendard Black"/>
              </a:rPr>
              <a:t> </a:t>
            </a:r>
            <a:r>
              <a:rPr lang="ko-KR" altLang="ko-KR" sz="4000" b="0" i="0" u="none" strike="noStrike" dirty="0">
                <a:solidFill>
                  <a:schemeClr val="bg1"/>
                </a:solidFill>
                <a:ea typeface="Pretendard Black"/>
              </a:rPr>
              <a:t>프로젝트</a:t>
            </a:r>
            <a:r>
              <a:rPr lang="en-US" altLang="ko-KR" sz="4000" b="0" i="0" u="none" strike="noStrike" dirty="0">
                <a:solidFill>
                  <a:schemeClr val="bg1"/>
                </a:solidFill>
                <a:ea typeface="Pretendard Black"/>
              </a:rPr>
              <a:t> </a:t>
            </a:r>
            <a:r>
              <a:rPr lang="ko-KR" sz="3800" b="0" i="0" u="none" strike="noStrike" spc="-100" dirty="0">
                <a:solidFill>
                  <a:schemeClr val="bg1"/>
                </a:solidFill>
                <a:ea typeface="Pretendard ExtraBold"/>
              </a:rPr>
              <a:t>계획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57DA944-83AE-11B4-754A-3D6C1E663E32}"/>
              </a:ext>
            </a:extLst>
          </p:cNvPr>
          <p:cNvSpPr/>
          <p:nvPr/>
        </p:nvSpPr>
        <p:spPr>
          <a:xfrm>
            <a:off x="5938916" y="114300"/>
            <a:ext cx="3395584" cy="175260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ko-KR" altLang="en-US" sz="1400" dirty="0"/>
              <a:t>메인 페이지</a:t>
            </a:r>
            <a:endParaRPr lang="en-US" altLang="ko-KR" sz="1400" dirty="0"/>
          </a:p>
          <a:p>
            <a:pPr marL="285750" indent="-285750" algn="ctr">
              <a:buFont typeface="Wingdings" panose="05000000000000000000" pitchFamily="2" charset="2"/>
              <a:buChar char="Ø"/>
            </a:pPr>
            <a:endParaRPr lang="en-US" altLang="ko-KR" sz="1400" dirty="0"/>
          </a:p>
          <a:p>
            <a:pPr algn="ctr"/>
            <a:r>
              <a:rPr lang="ko-KR" altLang="en-US" sz="1400" dirty="0"/>
              <a:t>추천 문제 </a:t>
            </a:r>
            <a:r>
              <a:rPr lang="en-US" altLang="ko-KR" sz="1400" dirty="0"/>
              <a:t>: </a:t>
            </a:r>
            <a:r>
              <a:rPr lang="ko-KR" altLang="en-US" sz="1400" dirty="0"/>
              <a:t>추천 문제 목록</a:t>
            </a:r>
            <a:endParaRPr lang="en-US" altLang="ko-KR" sz="1400" dirty="0"/>
          </a:p>
          <a:p>
            <a:pPr algn="ctr"/>
            <a:r>
              <a:rPr lang="ko-KR" altLang="en-US" sz="1400" dirty="0"/>
              <a:t>최신 공유 문제</a:t>
            </a:r>
            <a:r>
              <a:rPr lang="en-US" altLang="ko-KR" sz="1400" dirty="0"/>
              <a:t>: </a:t>
            </a:r>
            <a:r>
              <a:rPr lang="ko-KR" altLang="en-US" sz="1400" dirty="0"/>
              <a:t>최근에 업로드 </a:t>
            </a:r>
            <a:endParaRPr lang="en-US" altLang="ko-KR" sz="1400" dirty="0"/>
          </a:p>
          <a:p>
            <a:pPr algn="ctr"/>
            <a:r>
              <a:rPr lang="ko-KR" altLang="en-US" sz="1400" dirty="0"/>
              <a:t>된 문제 목록</a:t>
            </a:r>
            <a:endParaRPr lang="en-US" altLang="ko-KR" sz="1400" dirty="0"/>
          </a:p>
          <a:p>
            <a:pPr algn="ctr"/>
            <a:r>
              <a:rPr lang="ko-KR" altLang="en-US" sz="1400" dirty="0"/>
              <a:t>카테고리별 탐색</a:t>
            </a:r>
            <a:r>
              <a:rPr lang="en-US" altLang="ko-KR" sz="1400" dirty="0"/>
              <a:t>: </a:t>
            </a:r>
            <a:r>
              <a:rPr lang="ko-KR" altLang="en-US" sz="1400" dirty="0"/>
              <a:t>주제별로 문제를 분류하여 탐색할 수 있는 섹션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68D715-D8EC-CE44-36CF-BCD2008C8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14300"/>
            <a:ext cx="4157585" cy="36576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8202828-753B-65F4-9F80-761CBBD67860}"/>
              </a:ext>
            </a:extLst>
          </p:cNvPr>
          <p:cNvSpPr/>
          <p:nvPr/>
        </p:nvSpPr>
        <p:spPr>
          <a:xfrm>
            <a:off x="1011992" y="4953000"/>
            <a:ext cx="2514600" cy="38100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로그인 페이지 </a:t>
            </a:r>
            <a:r>
              <a:rPr lang="en-US" altLang="ko-KR" sz="1400" dirty="0"/>
              <a:t>– </a:t>
            </a:r>
            <a:r>
              <a:rPr lang="ko-KR" altLang="en-US" sz="1400" dirty="0"/>
              <a:t>회원가입</a:t>
            </a:r>
            <a:endParaRPr lang="en-US" altLang="ko-KR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611F747-6342-B1AD-7AF9-38BCF97D4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2430" y="2239945"/>
            <a:ext cx="4213972" cy="414539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ADA0EF2-E345-9A85-A98D-1E0E98AB8B2C}"/>
              </a:ext>
            </a:extLst>
          </p:cNvPr>
          <p:cNvSpPr/>
          <p:nvPr/>
        </p:nvSpPr>
        <p:spPr>
          <a:xfrm>
            <a:off x="6185416" y="7505700"/>
            <a:ext cx="3149084" cy="190500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ko-KR" altLang="en-US" sz="1400" dirty="0"/>
              <a:t>사용자 관리</a:t>
            </a:r>
            <a:endParaRPr lang="en-US" altLang="ko-KR" sz="1400" dirty="0"/>
          </a:p>
          <a:p>
            <a:pPr marL="285750" indent="-285750" algn="ctr">
              <a:buFont typeface="Wingdings" panose="05000000000000000000" pitchFamily="2" charset="2"/>
              <a:buChar char="Ø"/>
            </a:pPr>
            <a:endParaRPr lang="en-US" altLang="ko-KR" sz="1400" dirty="0"/>
          </a:p>
          <a:p>
            <a:pPr algn="ctr"/>
            <a:r>
              <a:rPr lang="ko-KR" altLang="en-US" sz="1400" dirty="0"/>
              <a:t>프로필 설정</a:t>
            </a:r>
            <a:endParaRPr lang="en-US" altLang="ko-KR" sz="1400" dirty="0"/>
          </a:p>
          <a:p>
            <a:pPr algn="ctr"/>
            <a:r>
              <a:rPr lang="ko-KR" altLang="en-US" sz="1400" dirty="0"/>
              <a:t>활동 기록</a:t>
            </a:r>
            <a:r>
              <a:rPr lang="en-US" altLang="ko-KR" sz="1400" dirty="0"/>
              <a:t>: </a:t>
            </a:r>
            <a:r>
              <a:rPr lang="ko-KR" altLang="en-US" sz="1400" dirty="0"/>
              <a:t>문제 해결</a:t>
            </a:r>
            <a:r>
              <a:rPr lang="en-US" altLang="ko-KR" sz="1400" dirty="0"/>
              <a:t>, </a:t>
            </a:r>
            <a:r>
              <a:rPr lang="ko-KR" altLang="en-US" sz="1400" dirty="0"/>
              <a:t>풀이 작성 기록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팔로우</a:t>
            </a:r>
            <a:r>
              <a:rPr lang="ko-KR" altLang="en-US" sz="1400" dirty="0"/>
              <a:t> 기능</a:t>
            </a:r>
            <a:r>
              <a:rPr lang="en-US" altLang="ko-KR" sz="1400" dirty="0"/>
              <a:t>: </a:t>
            </a:r>
            <a:r>
              <a:rPr lang="ko-KR" altLang="en-US" sz="1400" dirty="0"/>
              <a:t>다른 사용자 </a:t>
            </a:r>
            <a:endParaRPr lang="en-US" altLang="ko-KR" sz="1400" dirty="0"/>
          </a:p>
          <a:p>
            <a:pPr algn="ctr"/>
            <a:r>
              <a:rPr lang="ko-KR" altLang="en-US" sz="1400" dirty="0" err="1"/>
              <a:t>팔로우</a:t>
            </a:r>
            <a:r>
              <a:rPr lang="ko-KR" altLang="en-US" sz="1400" dirty="0"/>
              <a:t> 및 소통 가능</a:t>
            </a:r>
            <a:endParaRPr lang="en-US" altLang="ko-KR" sz="1400" dirty="0"/>
          </a:p>
          <a:p>
            <a:pPr algn="ctr"/>
            <a:r>
              <a:rPr lang="ko-KR" altLang="en-US" sz="1400" dirty="0"/>
              <a:t>사용자 등급</a:t>
            </a:r>
            <a:endParaRPr lang="en-US" altLang="ko-KR" sz="1400" dirty="0"/>
          </a:p>
          <a:p>
            <a:pPr algn="ctr"/>
            <a:r>
              <a:rPr lang="ko-KR" altLang="en-US" sz="1400" dirty="0"/>
              <a:t>친구추가 </a:t>
            </a:r>
            <a:endParaRPr lang="en-US" altLang="ko-KR" sz="1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347B9A0-AF78-0047-9ABD-9DE8E939C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6026333"/>
            <a:ext cx="4157586" cy="426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255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90AF517-32BC-C381-39B2-5055F9DA68B9}"/>
              </a:ext>
            </a:extLst>
          </p:cNvPr>
          <p:cNvSpPr/>
          <p:nvPr/>
        </p:nvSpPr>
        <p:spPr>
          <a:xfrm>
            <a:off x="6048759" y="408604"/>
            <a:ext cx="2752341" cy="1654963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사용자 관리 </a:t>
            </a:r>
            <a:r>
              <a:rPr lang="en-US" altLang="ko-KR" sz="1400" dirty="0"/>
              <a:t>- </a:t>
            </a:r>
            <a:r>
              <a:rPr lang="ko-KR" altLang="en-US" sz="1400" dirty="0"/>
              <a:t>문제풀이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작성 문제 목록</a:t>
            </a:r>
            <a:r>
              <a:rPr lang="en-US" altLang="ko-KR" sz="1400" dirty="0"/>
              <a:t>: </a:t>
            </a:r>
            <a:r>
              <a:rPr lang="ko-KR" altLang="en-US" sz="1400" dirty="0"/>
              <a:t>사용자가 만든 </a:t>
            </a:r>
            <a:endParaRPr lang="en-US" altLang="ko-KR" sz="1400" dirty="0"/>
          </a:p>
          <a:p>
            <a:pPr algn="ctr"/>
            <a:r>
              <a:rPr lang="ko-KR" altLang="en-US" sz="1400" dirty="0"/>
              <a:t>문제 목록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풀이한 문제 목록</a:t>
            </a:r>
            <a:r>
              <a:rPr lang="en-US" altLang="ko-KR" sz="1400" dirty="0"/>
              <a:t>: </a:t>
            </a:r>
            <a:r>
              <a:rPr lang="ko-KR" altLang="en-US" sz="1400" dirty="0"/>
              <a:t>사용자가 푼 </a:t>
            </a:r>
            <a:endParaRPr lang="en-US" altLang="ko-KR" sz="1400" dirty="0"/>
          </a:p>
          <a:p>
            <a:pPr algn="ctr"/>
            <a:r>
              <a:rPr lang="ko-KR" altLang="en-US" sz="1400" dirty="0"/>
              <a:t>문제 목록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CCF0111-876A-DFE1-5F89-40410A830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266700"/>
            <a:ext cx="4614758" cy="594005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55EDDAB-5125-3629-E6F2-96ED03A67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646" y="2196820"/>
            <a:ext cx="4614758" cy="4762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ECFC622-334A-95B8-8462-D5B9570E9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6" y="6819900"/>
            <a:ext cx="4640380" cy="243088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63E7FAF-8368-9869-DFCB-443964DE3C41}"/>
              </a:ext>
            </a:extLst>
          </p:cNvPr>
          <p:cNvSpPr/>
          <p:nvPr/>
        </p:nvSpPr>
        <p:spPr>
          <a:xfrm>
            <a:off x="5524500" y="7092573"/>
            <a:ext cx="4111620" cy="3015343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문제 업로드</a:t>
            </a:r>
            <a:r>
              <a:rPr lang="en-US" altLang="ko-KR" sz="1400" dirty="0"/>
              <a:t>(</a:t>
            </a:r>
            <a:r>
              <a:rPr lang="ko-KR" altLang="en-US" sz="1400" dirty="0"/>
              <a:t>문제 제작</a:t>
            </a:r>
            <a:r>
              <a:rPr lang="en-US" altLang="ko-KR" sz="1400" dirty="0"/>
              <a:t>)</a:t>
            </a:r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문제 텍스트 입력</a:t>
            </a:r>
            <a:r>
              <a:rPr lang="en-US" altLang="ko-KR" sz="1400" dirty="0"/>
              <a:t>: </a:t>
            </a:r>
            <a:r>
              <a:rPr lang="ko-KR" altLang="en-US" sz="1400" dirty="0"/>
              <a:t>문제 설명</a:t>
            </a:r>
            <a:r>
              <a:rPr lang="en-US" altLang="ko-KR" sz="1400" dirty="0"/>
              <a:t>, </a:t>
            </a:r>
          </a:p>
          <a:p>
            <a:pPr algn="ctr"/>
            <a:r>
              <a:rPr lang="ko-KR" altLang="en-US" sz="1400" dirty="0"/>
              <a:t>옵션 등 작성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문제 이미지 업로드 </a:t>
            </a:r>
            <a:r>
              <a:rPr lang="en-US" altLang="ko-KR" sz="1400" dirty="0"/>
              <a:t>: </a:t>
            </a:r>
            <a:r>
              <a:rPr lang="ko-KR" altLang="en-US" sz="1400" dirty="0"/>
              <a:t>이미지 파일 업로드 기능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카테고리 선택</a:t>
            </a:r>
            <a:r>
              <a:rPr lang="en-US" altLang="ko-KR" sz="1400" dirty="0"/>
              <a:t>: </a:t>
            </a:r>
            <a:r>
              <a:rPr lang="ko-KR" altLang="en-US" sz="1400" dirty="0"/>
              <a:t>문제의 카테고리 지정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난이도 설정</a:t>
            </a:r>
            <a:r>
              <a:rPr lang="en-US" altLang="ko-KR" sz="1400" dirty="0"/>
              <a:t>:</a:t>
            </a:r>
            <a:r>
              <a:rPr lang="ko-KR" altLang="en-US" sz="1400" dirty="0"/>
              <a:t> 문제의 난이도 선택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태그 추가</a:t>
            </a:r>
            <a:r>
              <a:rPr lang="en-US" altLang="ko-KR" sz="1400" dirty="0"/>
              <a:t>: </a:t>
            </a:r>
            <a:r>
              <a:rPr lang="ko-KR" altLang="en-US" sz="1400" dirty="0"/>
              <a:t>문제 관련 태그 추가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미리보기 기능 </a:t>
            </a:r>
            <a:r>
              <a:rPr lang="en-US" altLang="ko-KR" sz="1400" dirty="0"/>
              <a:t>: </a:t>
            </a:r>
            <a:r>
              <a:rPr lang="ko-KR" altLang="en-US" sz="1400" dirty="0"/>
              <a:t>문제 업로드 전 미리보기 제공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8489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D625CCF-A479-E552-3DD3-0950C007C5D7}"/>
              </a:ext>
            </a:extLst>
          </p:cNvPr>
          <p:cNvSpPr/>
          <p:nvPr/>
        </p:nvSpPr>
        <p:spPr>
          <a:xfrm>
            <a:off x="5448300" y="170919"/>
            <a:ext cx="3124200" cy="190500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문제 은행 </a:t>
            </a:r>
            <a:r>
              <a:rPr lang="en-US" altLang="ko-KR" sz="1400" dirty="0"/>
              <a:t>(</a:t>
            </a:r>
            <a:r>
              <a:rPr lang="ko-KR" altLang="en-US" sz="1400" dirty="0"/>
              <a:t>문제 풀이 검색</a:t>
            </a:r>
            <a:r>
              <a:rPr lang="en-US" altLang="ko-KR" sz="1400" dirty="0"/>
              <a:t>/</a:t>
            </a:r>
            <a:r>
              <a:rPr lang="ko-KR" altLang="en-US" sz="1400" dirty="0"/>
              <a:t>탐색</a:t>
            </a:r>
            <a:r>
              <a:rPr lang="en-US" altLang="ko-KR" sz="1400" dirty="0"/>
              <a:t>)</a:t>
            </a:r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카테고리별 문제 탐색 </a:t>
            </a:r>
            <a:r>
              <a:rPr lang="en-US" altLang="ko-KR" sz="1400" dirty="0"/>
              <a:t>: </a:t>
            </a:r>
            <a:r>
              <a:rPr lang="ko-KR" altLang="en-US" sz="1400" dirty="0"/>
              <a:t>과목</a:t>
            </a:r>
            <a:r>
              <a:rPr lang="en-US" altLang="ko-KR" sz="1400" dirty="0"/>
              <a:t>, </a:t>
            </a:r>
          </a:p>
          <a:p>
            <a:pPr algn="ctr"/>
            <a:r>
              <a:rPr lang="ko-KR" altLang="en-US" sz="1400" dirty="0"/>
              <a:t>난이도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태그등</a:t>
            </a:r>
            <a:endParaRPr lang="en-US" altLang="ko-KR" sz="1400" dirty="0"/>
          </a:p>
          <a:p>
            <a:pPr algn="ctr"/>
            <a:r>
              <a:rPr lang="ko-KR" altLang="en-US" sz="1400" dirty="0"/>
              <a:t>문제 검색 기능</a:t>
            </a:r>
            <a:r>
              <a:rPr lang="en-US" altLang="ko-KR" sz="1400" dirty="0"/>
              <a:t>: </a:t>
            </a:r>
            <a:r>
              <a:rPr lang="ko-KR" altLang="en-US" sz="1400" dirty="0"/>
              <a:t>키워드</a:t>
            </a:r>
            <a:r>
              <a:rPr lang="en-US" altLang="ko-KR" sz="1400" dirty="0"/>
              <a:t>, </a:t>
            </a:r>
            <a:r>
              <a:rPr lang="ko-KR" altLang="en-US" sz="1400" dirty="0"/>
              <a:t>난이도</a:t>
            </a:r>
            <a:r>
              <a:rPr lang="en-US" altLang="ko-KR" sz="1400" dirty="0"/>
              <a:t>, </a:t>
            </a:r>
            <a:r>
              <a:rPr lang="ko-KR" altLang="en-US" sz="1400" dirty="0"/>
              <a:t>작성자 등 문제 필터링 기능</a:t>
            </a:r>
            <a:endParaRPr lang="en-US" altLang="ko-KR" sz="1400" dirty="0"/>
          </a:p>
          <a:p>
            <a:pPr algn="ctr"/>
            <a:r>
              <a:rPr lang="ko-KR" altLang="en-US" sz="1400" dirty="0"/>
              <a:t>인기</a:t>
            </a:r>
            <a:r>
              <a:rPr lang="en-US" altLang="ko-KR" sz="1400" dirty="0"/>
              <a:t>/</a:t>
            </a:r>
            <a:r>
              <a:rPr lang="ko-KR" altLang="en-US" sz="1400" dirty="0"/>
              <a:t>최신 문제풀이</a:t>
            </a:r>
            <a:endParaRPr lang="en-US" altLang="ko-KR" sz="1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155B16B-D330-A938-0FF4-5F60DF3C4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1" y="9630"/>
            <a:ext cx="3496276" cy="413257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3916A33-CD2F-72F0-8AFF-021C27DEF20D}"/>
              </a:ext>
            </a:extLst>
          </p:cNvPr>
          <p:cNvSpPr/>
          <p:nvPr/>
        </p:nvSpPr>
        <p:spPr>
          <a:xfrm>
            <a:off x="690864" y="4759489"/>
            <a:ext cx="2495550" cy="1381020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커뮤니티</a:t>
            </a:r>
            <a:endParaRPr lang="en-US" altLang="ko-KR" sz="1400" dirty="0"/>
          </a:p>
          <a:p>
            <a:pPr algn="ctr"/>
            <a:r>
              <a:rPr lang="ko-KR" altLang="en-US" sz="1400" dirty="0"/>
              <a:t>게시판 </a:t>
            </a:r>
            <a:r>
              <a:rPr lang="en-US" altLang="ko-KR" sz="1400" dirty="0"/>
              <a:t>: </a:t>
            </a:r>
            <a:r>
              <a:rPr lang="ko-KR" altLang="en-US" sz="1400" dirty="0"/>
              <a:t>질문</a:t>
            </a:r>
            <a:r>
              <a:rPr lang="en-US" altLang="ko-KR" sz="1400" dirty="0"/>
              <a:t>/</a:t>
            </a:r>
            <a:r>
              <a:rPr lang="ko-KR" altLang="en-US" sz="1400" dirty="0"/>
              <a:t>답변 게시판</a:t>
            </a:r>
            <a:r>
              <a:rPr lang="en-US" altLang="ko-KR" sz="1400" dirty="0"/>
              <a:t>, </a:t>
            </a:r>
            <a:r>
              <a:rPr lang="ko-KR" altLang="en-US" sz="1400" dirty="0"/>
              <a:t>관련 참고자료 공유 게시판</a:t>
            </a:r>
            <a:endParaRPr lang="en-US" altLang="ko-KR" sz="1400" dirty="0"/>
          </a:p>
          <a:p>
            <a:pPr algn="ctr"/>
            <a:r>
              <a:rPr lang="ko-KR" altLang="en-US" sz="1400" dirty="0"/>
              <a:t>그룹</a:t>
            </a:r>
            <a:r>
              <a:rPr lang="en-US" altLang="ko-KR" sz="1400" dirty="0"/>
              <a:t>/</a:t>
            </a:r>
            <a:r>
              <a:rPr lang="ko-KR" altLang="en-US" sz="1400" dirty="0"/>
              <a:t>스터디 </a:t>
            </a:r>
            <a:endParaRPr lang="en-US" altLang="ko-KR" sz="1400" dirty="0"/>
          </a:p>
          <a:p>
            <a:pPr algn="ctr"/>
            <a:r>
              <a:rPr lang="ko-KR" altLang="en-US" sz="1400" dirty="0"/>
              <a:t>공지사항 및 이벤트</a:t>
            </a:r>
            <a:endParaRPr lang="en-US" altLang="ko-KR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9C96F02-1FD4-3BEC-C1AB-D35CC4CDCFCC}"/>
              </a:ext>
            </a:extLst>
          </p:cNvPr>
          <p:cNvSpPr/>
          <p:nvPr/>
        </p:nvSpPr>
        <p:spPr>
          <a:xfrm>
            <a:off x="1714500" y="7124700"/>
            <a:ext cx="3162300" cy="2448029"/>
          </a:xfrm>
          <a:prstGeom prst="rect">
            <a:avLst/>
          </a:prstGeom>
          <a:solidFill>
            <a:srgbClr val="2D2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&gt; </a:t>
            </a:r>
            <a:r>
              <a:rPr lang="ko-KR" altLang="en-US" sz="1400" dirty="0"/>
              <a:t>문제 및 풀이 </a:t>
            </a:r>
            <a:r>
              <a:rPr lang="en-US" altLang="ko-KR" sz="1400" dirty="0"/>
              <a:t>SNS</a:t>
            </a:r>
            <a:r>
              <a:rPr lang="ko-KR" altLang="en-US" sz="1400" dirty="0"/>
              <a:t>형 공유</a:t>
            </a:r>
            <a:endParaRPr lang="en-US" altLang="ko-KR" sz="1400" dirty="0"/>
          </a:p>
          <a:p>
            <a:pPr algn="ctr"/>
            <a:r>
              <a:rPr lang="ko-KR" altLang="en-US" sz="1400" dirty="0"/>
              <a:t>블로그 스타일 게시글 작성</a:t>
            </a:r>
            <a:r>
              <a:rPr lang="en-US" altLang="ko-KR" sz="1400" dirty="0"/>
              <a:t>: </a:t>
            </a:r>
            <a:r>
              <a:rPr lang="ko-KR" altLang="en-US" sz="1400" dirty="0"/>
              <a:t>문제 및 풀이를 </a:t>
            </a:r>
            <a:r>
              <a:rPr lang="en-US" altLang="ko-KR" sz="1400" dirty="0"/>
              <a:t>SNS </a:t>
            </a:r>
            <a:r>
              <a:rPr lang="ko-KR" altLang="en-US" sz="1400" dirty="0"/>
              <a:t>형식으로 공유</a:t>
            </a:r>
            <a:endParaRPr lang="en-US" altLang="ko-KR" sz="1400" dirty="0"/>
          </a:p>
          <a:p>
            <a:pPr algn="ctr"/>
            <a:r>
              <a:rPr lang="ko-KR" altLang="en-US" sz="1400" dirty="0"/>
              <a:t>카테고리별 공유</a:t>
            </a:r>
            <a:r>
              <a:rPr lang="en-US" altLang="ko-KR" sz="1400" dirty="0"/>
              <a:t>: </a:t>
            </a:r>
            <a:r>
              <a:rPr lang="ko-KR" altLang="en-US" sz="1400" dirty="0"/>
              <a:t>문제 및 풀이를 카테고리별로 분류하여 공유</a:t>
            </a:r>
            <a:endParaRPr lang="en-US" altLang="ko-KR" sz="1400" dirty="0"/>
          </a:p>
          <a:p>
            <a:pPr algn="ctr"/>
            <a:r>
              <a:rPr lang="ko-KR" altLang="en-US" sz="1400" dirty="0"/>
              <a:t>좋아요 및 댓글</a:t>
            </a:r>
            <a:r>
              <a:rPr lang="en-US" altLang="ko-KR" sz="1400" dirty="0"/>
              <a:t>: </a:t>
            </a:r>
            <a:r>
              <a:rPr lang="ko-KR" altLang="en-US" sz="1400" dirty="0"/>
              <a:t>문제와 풀이에 좋아요 와 댓글 달기 기능</a:t>
            </a:r>
            <a:endParaRPr lang="en-US" altLang="ko-KR" sz="1400" dirty="0"/>
          </a:p>
          <a:p>
            <a:pPr algn="ctr"/>
            <a:r>
              <a:rPr lang="ko-KR" altLang="en-US" sz="1400" dirty="0"/>
              <a:t>추천 시스템 </a:t>
            </a:r>
            <a:r>
              <a:rPr lang="en-US" altLang="ko-KR" sz="1400" dirty="0"/>
              <a:t>: </a:t>
            </a:r>
            <a:r>
              <a:rPr lang="ko-KR" altLang="en-US" sz="1400" dirty="0"/>
              <a:t>인기 문제 및 풀이 추천</a:t>
            </a:r>
            <a:endParaRPr lang="en-US" altLang="ko-KR" sz="1400" dirty="0"/>
          </a:p>
          <a:p>
            <a:pPr algn="ctr"/>
            <a:r>
              <a:rPr lang="ko-KR" altLang="en-US" sz="1400" dirty="0"/>
              <a:t>오답노트 </a:t>
            </a:r>
            <a:r>
              <a:rPr lang="en-US" altLang="ko-KR" sz="1400" dirty="0"/>
              <a:t>/ </a:t>
            </a:r>
            <a:r>
              <a:rPr lang="ko-KR" altLang="en-US" sz="1400" dirty="0"/>
              <a:t>개인 학습 자료 공유</a:t>
            </a:r>
            <a:endParaRPr lang="en-US" altLang="ko-KR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99F01BC-D592-FCF3-79D6-0EA177E8C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2171700"/>
            <a:ext cx="4870619" cy="45153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8C088EB-4A9C-5E6B-1222-EB196553B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628" y="4964040"/>
            <a:ext cx="4135343" cy="53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39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2746517"/>
            <a:ext cx="2032000" cy="20320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800350" y="876300"/>
            <a:ext cx="4686300" cy="673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800" b="0" i="0" u="none" strike="noStrike" spc="-100" dirty="0">
                <a:solidFill>
                  <a:srgbClr val="FFFFFF"/>
                </a:solidFill>
                <a:ea typeface="Pretendard ExtraBold"/>
              </a:rPr>
              <a:t>추가 기능  구현 아이디어</a:t>
            </a:r>
            <a:endParaRPr lang="ko-KR" sz="3800" b="0" i="0" u="none" strike="noStrike" spc="-100" dirty="0">
              <a:solidFill>
                <a:srgbClr val="FFFFFF"/>
              </a:solidFill>
              <a:ea typeface="Pretendard ExtraBold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303AA4-9632-9E23-1107-09FA2EAC69E6}"/>
              </a:ext>
            </a:extLst>
          </p:cNvPr>
          <p:cNvSpPr txBox="1"/>
          <p:nvPr/>
        </p:nvSpPr>
        <p:spPr>
          <a:xfrm>
            <a:off x="771944" y="3462479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관리자 페이지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1484C205-FF44-C742-0254-7A5BF146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2898917"/>
            <a:ext cx="2032000" cy="2032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CC75F74-C896-9E7A-D03F-FDA4BA889F7E}"/>
              </a:ext>
            </a:extLst>
          </p:cNvPr>
          <p:cNvSpPr txBox="1"/>
          <p:nvPr/>
        </p:nvSpPr>
        <p:spPr>
          <a:xfrm>
            <a:off x="3968750" y="3614879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포인트 </a:t>
            </a:r>
            <a:r>
              <a:rPr lang="en-US" altLang="ko-KR" b="1" i="0" u="none" strike="noStrike" spc="-100" dirty="0">
                <a:solidFill>
                  <a:srgbClr val="FFFFFF"/>
                </a:solidFill>
                <a:latin typeface="+mn-ea"/>
              </a:rPr>
              <a:t>/ </a:t>
            </a:r>
            <a:r>
              <a:rPr lang="ko-KR" altLang="en-US" b="1" spc="-100" dirty="0">
                <a:solidFill>
                  <a:srgbClr val="FFFFFF"/>
                </a:solidFill>
                <a:latin typeface="+mn-ea"/>
              </a:rPr>
              <a:t>점수 등급 설정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2D235F7-4864-F777-89D1-D641C5EF9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0" y="2898917"/>
            <a:ext cx="2032000" cy="2032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EC399BC-4F0C-7775-7BB2-8690A04F4C5F}"/>
              </a:ext>
            </a:extLst>
          </p:cNvPr>
          <p:cNvSpPr txBox="1"/>
          <p:nvPr/>
        </p:nvSpPr>
        <p:spPr>
          <a:xfrm>
            <a:off x="7397750" y="3614879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알림 서비스 및 </a:t>
            </a:r>
            <a:r>
              <a:rPr lang="ko-KR" altLang="en-US" b="1" i="0" u="none" strike="noStrike" spc="-100" dirty="0" err="1">
                <a:solidFill>
                  <a:srgbClr val="FFFFFF"/>
                </a:solidFill>
                <a:latin typeface="+mn-ea"/>
              </a:rPr>
              <a:t>팔로우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DEA94C03-8B0E-0517-9A20-930C0AD50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5990476"/>
            <a:ext cx="2032000" cy="2032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BF1ABCF-5057-7897-CC79-D5AC4EEE0EBD}"/>
              </a:ext>
            </a:extLst>
          </p:cNvPr>
          <p:cNvSpPr txBox="1"/>
          <p:nvPr/>
        </p:nvSpPr>
        <p:spPr>
          <a:xfrm>
            <a:off x="1454150" y="6706438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사용자 제재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D51D2235-1AB6-CCE2-48E0-4E595CDDA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450" y="5990476"/>
            <a:ext cx="2032000" cy="203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B2F7625-B007-2801-B1B6-DD161C13F98F}"/>
              </a:ext>
            </a:extLst>
          </p:cNvPr>
          <p:cNvSpPr txBox="1"/>
          <p:nvPr/>
        </p:nvSpPr>
        <p:spPr>
          <a:xfrm>
            <a:off x="4559300" y="6706438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신고기능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5EC02985-1905-BEF8-F55F-17C9D169A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450" y="5990476"/>
            <a:ext cx="2032000" cy="2032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A8D9C1B-934B-6773-E3F6-3BB4FA7BD21B}"/>
              </a:ext>
            </a:extLst>
          </p:cNvPr>
          <p:cNvSpPr txBox="1"/>
          <p:nvPr/>
        </p:nvSpPr>
        <p:spPr>
          <a:xfrm>
            <a:off x="7988300" y="6706438"/>
            <a:ext cx="1638300" cy="60007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b="1" i="0" u="none" strike="noStrike" spc="-100" dirty="0">
                <a:solidFill>
                  <a:srgbClr val="FFFFFF"/>
                </a:solidFill>
                <a:latin typeface="+mn-ea"/>
              </a:rPr>
              <a:t>저장 및 북마크</a:t>
            </a:r>
            <a:endParaRPr lang="ko-KR" b="1" i="0" u="none" strike="noStrike" spc="-100" dirty="0">
              <a:solidFill>
                <a:srgbClr val="FFFF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14623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262</Words>
  <Application>Microsoft Office PowerPoint</Application>
  <PresentationFormat>사용자 지정</PresentationFormat>
  <Paragraphs>60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Pretendard ExtraBold</vt:lpstr>
      <vt:lpstr>Arial</vt:lpstr>
      <vt:lpstr>Pretendard Black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정민성</cp:lastModifiedBy>
  <cp:revision>4</cp:revision>
  <dcterms:created xsi:type="dcterms:W3CDTF">2006-08-16T00:00:00Z</dcterms:created>
  <dcterms:modified xsi:type="dcterms:W3CDTF">2024-10-26T16:48:45Z</dcterms:modified>
</cp:coreProperties>
</file>

<file path=docProps/thumbnail.jpeg>
</file>